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89A"/>
    <a:srgbClr val="9954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56" d="100"/>
          <a:sy n="56" d="100"/>
        </p:scale>
        <p:origin x="-906" y="-3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CAA07-A4A3-4C88-A872-EACB91D010E0}" type="datetimeFigureOut">
              <a:rPr lang="en-US" smtClean="0"/>
              <a:pPr/>
              <a:t>10/27/2009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40C333-977B-4302-A3CE-8470093825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CAA07-A4A3-4C88-A872-EACB91D010E0}" type="datetimeFigureOut">
              <a:rPr lang="en-US" smtClean="0"/>
              <a:pPr/>
              <a:t>10/27/2009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40C333-977B-4302-A3CE-8470093825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CAA07-A4A3-4C88-A872-EACB91D010E0}" type="datetimeFigureOut">
              <a:rPr lang="en-US" smtClean="0"/>
              <a:pPr/>
              <a:t>10/27/2009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40C333-977B-4302-A3CE-8470093825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CAA07-A4A3-4C88-A872-EACB91D010E0}" type="datetimeFigureOut">
              <a:rPr lang="en-US" smtClean="0"/>
              <a:pPr/>
              <a:t>10/27/2009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40C333-977B-4302-A3CE-8470093825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CAA07-A4A3-4C88-A872-EACB91D010E0}" type="datetimeFigureOut">
              <a:rPr lang="en-US" smtClean="0"/>
              <a:pPr/>
              <a:t>10/27/2009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40C333-977B-4302-A3CE-8470093825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CAA07-A4A3-4C88-A872-EACB91D010E0}" type="datetimeFigureOut">
              <a:rPr lang="en-US" smtClean="0"/>
              <a:pPr/>
              <a:t>10/27/2009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40C333-977B-4302-A3CE-8470093825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CAA07-A4A3-4C88-A872-EACB91D010E0}" type="datetimeFigureOut">
              <a:rPr lang="en-US" smtClean="0"/>
              <a:pPr/>
              <a:t>10/27/2009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40C333-977B-4302-A3CE-8470093825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CAA07-A4A3-4C88-A872-EACB91D010E0}" type="datetimeFigureOut">
              <a:rPr lang="en-US" smtClean="0"/>
              <a:pPr/>
              <a:t>10/27/2009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40C333-977B-4302-A3CE-8470093825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CAA07-A4A3-4C88-A872-EACB91D010E0}" type="datetimeFigureOut">
              <a:rPr lang="en-US" smtClean="0"/>
              <a:pPr/>
              <a:t>10/27/2009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40C333-977B-4302-A3CE-8470093825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CAA07-A4A3-4C88-A872-EACB91D010E0}" type="datetimeFigureOut">
              <a:rPr lang="en-US" smtClean="0"/>
              <a:pPr/>
              <a:t>10/27/2009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40C333-977B-4302-A3CE-8470093825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CAA07-A4A3-4C88-A872-EACB91D010E0}" type="datetimeFigureOut">
              <a:rPr lang="en-US" smtClean="0"/>
              <a:pPr/>
              <a:t>10/27/2009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40C333-977B-4302-A3CE-8470093825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2CAA07-A4A3-4C88-A872-EACB91D010E0}" type="datetimeFigureOut">
              <a:rPr lang="en-US" smtClean="0"/>
              <a:pPr/>
              <a:t>10/27/2009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40C333-977B-4302-A3CE-84700938250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audio" Target="file:///\\nasd-fs-1\data\Class%20Files\Music%20for%20School\Misc.%202\Chubby%20Checkers%20-%20The%20Twist.mp3" TargetMode="External"/><Relationship Id="rId7" Type="http://schemas.openxmlformats.org/officeDocument/2006/relationships/image" Target="../media/image2.png"/><Relationship Id="rId2" Type="http://schemas.openxmlformats.org/officeDocument/2006/relationships/audio" Target="file:///\\nasd-fs-1\data\Class%20Files\Music%20for%20School\Michael's%20Songs\Summer%20Love.mp3" TargetMode="External"/><Relationship Id="rId1" Type="http://schemas.openxmlformats.org/officeDocument/2006/relationships/audio" Target="file:///O:\Multi%20Media\Sounds\JJ1.wav" TargetMode="External"/><Relationship Id="rId6" Type="http://schemas.openxmlformats.org/officeDocument/2006/relationships/image" Target="../media/image1.png"/><Relationship Id="rId5" Type="http://schemas.openxmlformats.org/officeDocument/2006/relationships/slideLayout" Target="../slideLayouts/slideLayout1.xml"/><Relationship Id="rId4" Type="http://schemas.openxmlformats.org/officeDocument/2006/relationships/audio" Target="file:///\\nasd-fs-1\data\Class%20Files\Music%20for%20School\Marvin%20Gaye\Anthology%20(Box%20Set)\16%20-%20Ain't%20No%20Mountain%20High%20Enough.wma" TargetMode="External"/><Relationship Id="rId9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O:\Multi%20Media\Sounds\JJ2.wav" TargetMode="External"/><Relationship Id="rId6" Type="http://schemas.openxmlformats.org/officeDocument/2006/relationships/image" Target="../media/image8.jpeg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O:\Multi%20Media\Sounds\JJ3.wav" TargetMode="External"/><Relationship Id="rId6" Type="http://schemas.openxmlformats.org/officeDocument/2006/relationships/image" Target="../media/image11.png"/><Relationship Id="rId5" Type="http://schemas.openxmlformats.org/officeDocument/2006/relationships/image" Target="../media/image8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O:\Multi%20Media\Sounds\JJ4.wav" TargetMode="External"/><Relationship Id="rId6" Type="http://schemas.openxmlformats.org/officeDocument/2006/relationships/image" Target="../media/image14.png"/><Relationship Id="rId5" Type="http://schemas.openxmlformats.org/officeDocument/2006/relationships/image" Target="../media/image6.jpeg"/><Relationship Id="rId4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O:\Multi%20Media\Sounds\JJ5.wav" TargetMode="External"/><Relationship Id="rId5" Type="http://schemas.openxmlformats.org/officeDocument/2006/relationships/image" Target="../media/image17.png"/><Relationship Id="rId4" Type="http://schemas.openxmlformats.org/officeDocument/2006/relationships/image" Target="../media/image1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O:\Multi%20Media\Sounds\JJ6.wav" TargetMode="External"/><Relationship Id="rId5" Type="http://schemas.openxmlformats.org/officeDocument/2006/relationships/image" Target="../media/image19.png"/><Relationship Id="rId4" Type="http://schemas.openxmlformats.org/officeDocument/2006/relationships/image" Target="../media/image18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lifewithafostersisteralsomybestfriend.wordpress.com/" TargetMode="External"/><Relationship Id="rId2" Type="http://schemas.openxmlformats.org/officeDocument/2006/relationships/hyperlink" Target="http://www.istockphoto.com/stock-illustration-2551907-cute-cartoon-boy-hiking-vector.php" TargetMode="Externa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589A">
            <a:alpha val="9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838200" y="685800"/>
            <a:ext cx="7095163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3600"/>
            <a:ext cx="7772400" cy="1470025"/>
          </a:xfrm>
        </p:spPr>
        <p:txBody>
          <a:bodyPr>
            <a:normAutofit/>
          </a:bodyPr>
          <a:lstStyle/>
          <a:p>
            <a:r>
              <a:rPr lang="en-US" sz="7200" dirty="0" smtClean="0">
                <a:solidFill>
                  <a:srgbClr val="C00000"/>
                </a:solidFill>
                <a:latin typeface="Coronet" pitchFamily="66" charset="0"/>
              </a:rPr>
              <a:t>Jack and Jill</a:t>
            </a:r>
            <a:endParaRPr lang="en-US" sz="7200" dirty="0">
              <a:solidFill>
                <a:srgbClr val="C00000"/>
              </a:solidFill>
              <a:latin typeface="Coronet" pitchFamily="66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By Ally </a:t>
            </a:r>
            <a:r>
              <a:rPr lang="en-US" dirty="0" err="1" smtClean="0">
                <a:solidFill>
                  <a:schemeClr val="tx1"/>
                </a:solidFill>
              </a:rPr>
              <a:t>Rizzi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9" name="JJ1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10" name="Summer Love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7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7" name="Chubby Checkers - The Twist.mp3">
            <a:hlinkClick r:id="" action="ppaction://media"/>
          </p:cNvPr>
          <p:cNvPicPr>
            <a:picLocks noRot="1" noChangeAspect="1"/>
          </p:cNvPicPr>
          <p:nvPr>
            <a:audioFile r:link="rId3"/>
          </p:nvPr>
        </p:nvPicPr>
        <p:blipFill>
          <a:blip r:embed="rId8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8" name="16 - Ain't No Mountain High Enough.wma">
            <a:hlinkClick r:id="" action="ppaction://media"/>
          </p:cNvPr>
          <p:cNvPicPr>
            <a:picLocks noRot="1" noChangeAspect="1"/>
          </p:cNvPicPr>
          <p:nvPr>
            <a:audioFile r:link="rId4"/>
          </p:nvPr>
        </p:nvPicPr>
        <p:blipFill>
          <a:blip r:embed="rId7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11" name="Summer Love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9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7000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94000" showWhenStopped="0">
                <p:cTn id="3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 vol="7000" numSld="999" showWhenStopped="0">
                <p:cTn id="34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  <p:audio>
              <p:cMediaNode>
                <p:cTn id="3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  <p:audio>
              <p:cMediaNode vol="22000" showWhenStopped="0">
                <p:cTn id="3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  <p:audio>
              <p:cMediaNode vol="35000" numSld="999" showWhenStopped="0">
                <p:cTn id="3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 descr="scenery2.bmp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4775"/>
          </a:xfrm>
        </p:spPr>
        <p:txBody>
          <a:bodyPr vert="horz" lIns="91440">
            <a:noAutofit/>
          </a:bodyPr>
          <a:lstStyle/>
          <a:p>
            <a:r>
              <a:rPr lang="en-US" sz="4800" dirty="0" smtClean="0">
                <a:solidFill>
                  <a:srgbClr val="00589A"/>
                </a:solidFill>
                <a:latin typeface="Coronet" pitchFamily="66" charset="0"/>
              </a:rPr>
              <a:t>Jack and Jill went up the hill,</a:t>
            </a:r>
            <a:endParaRPr lang="en-US" sz="4800" dirty="0">
              <a:solidFill>
                <a:srgbClr val="00589A"/>
              </a:solidFill>
              <a:latin typeface="Coronet" pitchFamily="66" charset="0"/>
            </a:endParaRPr>
          </a:p>
        </p:txBody>
      </p:sp>
      <p:pic>
        <p:nvPicPr>
          <p:cNvPr id="11" name="Picture 10" descr="jill2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0680003" flipH="1">
            <a:off x="2539182" y="3418993"/>
            <a:ext cx="1359379" cy="2097888"/>
          </a:xfrm>
          <a:prstGeom prst="rect">
            <a:avLst/>
          </a:prstGeom>
        </p:spPr>
      </p:pic>
      <p:pic>
        <p:nvPicPr>
          <p:cNvPr id="12" name="JJ2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0" y="228600"/>
            <a:ext cx="304800" cy="304800"/>
          </a:xfrm>
          <a:prstGeom prst="rect">
            <a:avLst/>
          </a:prstGeom>
        </p:spPr>
      </p:pic>
      <p:pic>
        <p:nvPicPr>
          <p:cNvPr id="6" name="Picture 5" descr="jack2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flipH="1">
            <a:off x="990600" y="3657600"/>
            <a:ext cx="1447800" cy="2419350"/>
          </a:xfrm>
          <a:prstGeom prst="rect">
            <a:avLst/>
          </a:prstGeom>
        </p:spPr>
      </p:pic>
      <p:pic>
        <p:nvPicPr>
          <p:cNvPr id="7" name="Picture 6" descr="well.bmp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184235" y="0"/>
            <a:ext cx="959765" cy="1381125"/>
          </a:xfrm>
          <a:prstGeom prst="rect">
            <a:avLst/>
          </a:prstGeom>
        </p:spPr>
      </p:pic>
    </p:spTree>
  </p:cSld>
  <p:clrMapOvr>
    <a:masterClrMapping/>
  </p:clrMapOvr>
  <p:transition advClick="0"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50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750"/>
                            </p:stCondLst>
                            <p:childTnLst>
                              <p:par>
                                <p:cTn id="8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250"/>
                            </p:stCondLst>
                            <p:childTnLst>
                              <p:par>
                                <p:cTn id="16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2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scenery3.bmp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00589A"/>
                </a:solidFill>
                <a:latin typeface="Coronet" pitchFamily="66" charset="0"/>
              </a:rPr>
              <a:t>To fetch a pail of water,</a:t>
            </a:r>
            <a:endParaRPr lang="en-US" dirty="0">
              <a:solidFill>
                <a:srgbClr val="00589A"/>
              </a:solidFill>
              <a:latin typeface="Coronet" pitchFamily="66" charset="0"/>
            </a:endParaRPr>
          </a:p>
        </p:txBody>
      </p:sp>
      <p:pic>
        <p:nvPicPr>
          <p:cNvPr id="5" name="Picture 4" descr="jill2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H="1">
            <a:off x="2057399" y="4413006"/>
            <a:ext cx="1192375" cy="1840156"/>
          </a:xfrm>
          <a:prstGeom prst="rect">
            <a:avLst/>
          </a:prstGeom>
        </p:spPr>
      </p:pic>
      <p:pic>
        <p:nvPicPr>
          <p:cNvPr id="6" name="Picture 5" descr="jack2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flipH="1">
            <a:off x="3124200" y="2590800"/>
            <a:ext cx="1262263" cy="2023882"/>
          </a:xfrm>
          <a:prstGeom prst="rect">
            <a:avLst/>
          </a:prstGeom>
        </p:spPr>
      </p:pic>
      <p:pic>
        <p:nvPicPr>
          <p:cNvPr id="7" name="JJ3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/>
          <a:stretch>
            <a:fillRect/>
          </a:stretch>
        </p:blipFill>
        <p:spPr>
          <a:xfrm>
            <a:off x="0" y="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6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5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750"/>
                            </p:stCondLst>
                            <p:childTnLst>
                              <p:par>
                                <p:cTn id="8" presetID="56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4.44444E-6 L 0.20833 -0.28888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4" y="-1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750"/>
                            </p:stCondLst>
                            <p:childTnLst>
                              <p:par>
                                <p:cTn id="11" presetID="56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941 0.00301 L 0.12049 -0.25232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0" y="-12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scenery4.bmp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dirty="0" smtClean="0">
                <a:solidFill>
                  <a:srgbClr val="00589A"/>
                </a:solidFill>
                <a:latin typeface="Coronet" pitchFamily="66" charset="0"/>
              </a:rPr>
              <a:t>Jack fell down and broke his crown,</a:t>
            </a:r>
            <a:br>
              <a:rPr lang="en-US" sz="4000" dirty="0" smtClean="0">
                <a:solidFill>
                  <a:srgbClr val="00589A"/>
                </a:solidFill>
                <a:latin typeface="Coronet" pitchFamily="66" charset="0"/>
              </a:rPr>
            </a:br>
            <a:r>
              <a:rPr lang="en-US" sz="4000" dirty="0" smtClean="0">
                <a:solidFill>
                  <a:srgbClr val="00589A"/>
                </a:solidFill>
                <a:latin typeface="Coronet" pitchFamily="66" charset="0"/>
              </a:rPr>
              <a:t>And Jill came  </a:t>
            </a:r>
            <a:r>
              <a:rPr lang="en-US" sz="4000" dirty="0" err="1" smtClean="0">
                <a:solidFill>
                  <a:srgbClr val="00589A"/>
                </a:solidFill>
                <a:latin typeface="Coronet" pitchFamily="66" charset="0"/>
              </a:rPr>
              <a:t>tum</a:t>
            </a:r>
            <a:r>
              <a:rPr lang="en-US" sz="4000" dirty="0" smtClean="0">
                <a:solidFill>
                  <a:srgbClr val="00589A"/>
                </a:solidFill>
                <a:latin typeface="Coronet" pitchFamily="66" charset="0"/>
              </a:rPr>
              <a:t> </a:t>
            </a:r>
            <a:r>
              <a:rPr lang="en-US" sz="4000" dirty="0" err="1" smtClean="0">
                <a:solidFill>
                  <a:srgbClr val="00589A"/>
                </a:solidFill>
                <a:latin typeface="Coronet" pitchFamily="66" charset="0"/>
              </a:rPr>
              <a:t>bling</a:t>
            </a:r>
            <a:r>
              <a:rPr lang="en-US" sz="4000" dirty="0" smtClean="0">
                <a:solidFill>
                  <a:srgbClr val="00589A"/>
                </a:solidFill>
                <a:latin typeface="Coronet" pitchFamily="66" charset="0"/>
              </a:rPr>
              <a:t> a ft e r.</a:t>
            </a:r>
            <a:endParaRPr lang="en-US" sz="4000" dirty="0">
              <a:solidFill>
                <a:srgbClr val="00589A"/>
              </a:solidFill>
              <a:latin typeface="Coronet" pitchFamily="66" charset="0"/>
            </a:endParaRPr>
          </a:p>
        </p:txBody>
      </p:sp>
      <p:pic>
        <p:nvPicPr>
          <p:cNvPr id="5" name="Picture 4" descr="jack3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5022981">
            <a:off x="2536330" y="3729219"/>
            <a:ext cx="1312296" cy="2104104"/>
          </a:xfrm>
          <a:prstGeom prst="rect">
            <a:avLst/>
          </a:prstGeom>
        </p:spPr>
      </p:pic>
      <p:pic>
        <p:nvPicPr>
          <p:cNvPr id="6" name="Picture 5" descr="jill2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449603">
            <a:off x="4267200" y="1752600"/>
            <a:ext cx="1143000" cy="1763958"/>
          </a:xfrm>
          <a:prstGeom prst="rect">
            <a:avLst/>
          </a:prstGeom>
        </p:spPr>
      </p:pic>
      <p:pic>
        <p:nvPicPr>
          <p:cNvPr id="7" name="JJ4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/>
          <a:stretch>
            <a:fillRect/>
          </a:stretch>
        </p:blipFill>
        <p:spPr>
          <a:xfrm>
            <a:off x="228600" y="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50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4500"/>
                            </p:stCondLst>
                            <p:childTnLst>
                              <p:par>
                                <p:cTn id="8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2.22222E-6 L 0.0092 0.525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" y="26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6500"/>
                            </p:stCondLst>
                            <p:childTnLst>
                              <p:par>
                                <p:cTn id="11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7587 0.09977 C -0.09393 0.10092 -0.11198 0.10162 -0.13004 0.10347 C -0.13907 0.10486 -0.14896 0.12916 -0.14896 0.1294 C -0.14809 0.14236 -0.14809 0.15578 -0.14636 0.16921 C -0.14549 0.17662 -0.1408 0.19097 -0.1408 0.19143 C -0.14323 0.22361 -0.13907 0.23356 -0.15712 0.24907 C -0.17813 0.24676 -0.18768 0.24491 -0.20573 0.23819 C -0.22292 0.23981 -0.24375 0.23078 -0.25712 0.2456 C -0.26077 0.24953 -0.2625 0.25532 -0.26528 0.26018 C -0.27032 0.26805 -0.28143 0.28217 -0.28143 0.28241 C -0.28507 0.30532 -0.28854 0.32801 -0.29236 0.35116 C -0.29323 0.4037 -0.27466 0.52963 -0.32726 0.57014 C -0.3415 0.58102 -0.3599 0.57569 -0.37622 0.57708 C -0.38611 0.58611 -0.39098 0.59491 -0.39514 0.61018 C -0.39792 0.72824 -0.37761 0.71528 -0.4382 0.72662 C -0.44549 0.73333 -0.44809 0.73379 -0.45174 0.74514 C -0.46059 0.77153 -0.45087 0.7625 -0.4625 0.7706 " pathEditMode="relative" rAng="0" ptsTypes="ffffffffffffffffA">
                                      <p:cBhvr>
                                        <p:cTn id="1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3" y="33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house1.bmp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dirty="0" smtClean="0">
                <a:solidFill>
                  <a:srgbClr val="00589A"/>
                </a:solidFill>
                <a:latin typeface="Coronet" pitchFamily="66" charset="0"/>
              </a:rPr>
              <a:t>Up Jack got and home he ran, </a:t>
            </a:r>
            <a:br>
              <a:rPr lang="en-US" sz="4000" dirty="0" smtClean="0">
                <a:solidFill>
                  <a:srgbClr val="00589A"/>
                </a:solidFill>
                <a:latin typeface="Coronet" pitchFamily="66" charset="0"/>
              </a:rPr>
            </a:br>
            <a:r>
              <a:rPr lang="en-US" sz="4000" dirty="0" smtClean="0">
                <a:solidFill>
                  <a:srgbClr val="00589A"/>
                </a:solidFill>
                <a:latin typeface="Coronet" pitchFamily="66" charset="0"/>
              </a:rPr>
              <a:t>As fast as he could caper.</a:t>
            </a:r>
            <a:endParaRPr lang="en-US" sz="4000" dirty="0">
              <a:solidFill>
                <a:srgbClr val="00589A"/>
              </a:solidFill>
              <a:latin typeface="Coronet" pitchFamily="66" charset="0"/>
            </a:endParaRPr>
          </a:p>
        </p:txBody>
      </p:sp>
      <p:pic>
        <p:nvPicPr>
          <p:cNvPr id="5" name="Picture 4" descr="jack4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H="1">
            <a:off x="5029199" y="2819400"/>
            <a:ext cx="1227775" cy="2362200"/>
          </a:xfrm>
          <a:prstGeom prst="rect">
            <a:avLst/>
          </a:prstGeom>
        </p:spPr>
      </p:pic>
      <p:pic>
        <p:nvPicPr>
          <p:cNvPr id="6" name="JJ5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0" y="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00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4000"/>
                            </p:stCondLst>
                            <p:childTnLst>
                              <p:par>
                                <p:cTn id="8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500"/>
                            </p:stCondLst>
                            <p:childTnLst>
                              <p:par>
                                <p:cTn id="16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7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18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9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2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 descr="scenery4.bmp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dirty="0" smtClean="0">
                <a:solidFill>
                  <a:srgbClr val="00589A"/>
                </a:solidFill>
                <a:latin typeface="Coronet" pitchFamily="66" charset="0"/>
              </a:rPr>
              <a:t>There his mother  bound his head,</a:t>
            </a:r>
            <a:br>
              <a:rPr lang="en-US" sz="4000" dirty="0" smtClean="0">
                <a:solidFill>
                  <a:srgbClr val="00589A"/>
                </a:solidFill>
                <a:latin typeface="Coronet" pitchFamily="66" charset="0"/>
              </a:rPr>
            </a:br>
            <a:r>
              <a:rPr lang="en-US" sz="4000" dirty="0" smtClean="0">
                <a:solidFill>
                  <a:srgbClr val="00589A"/>
                </a:solidFill>
                <a:latin typeface="Coronet" pitchFamily="66" charset="0"/>
              </a:rPr>
              <a:t>With vinegar and brown paper.</a:t>
            </a:r>
            <a:endParaRPr lang="en-US" sz="4000" dirty="0">
              <a:solidFill>
                <a:srgbClr val="00589A"/>
              </a:solidFill>
              <a:latin typeface="Coronet" pitchFamily="66" charset="0"/>
            </a:endParaRPr>
          </a:p>
        </p:txBody>
      </p:sp>
      <p:pic>
        <p:nvPicPr>
          <p:cNvPr id="4" name="Picture 3" descr="jack5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H="1">
            <a:off x="1295397" y="3657600"/>
            <a:ext cx="1401980" cy="2247900"/>
          </a:xfrm>
          <a:prstGeom prst="rect">
            <a:avLst/>
          </a:prstGeom>
        </p:spPr>
      </p:pic>
      <p:pic>
        <p:nvPicPr>
          <p:cNvPr id="5" name="JJ6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228600" y="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6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50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4500"/>
                            </p:stCondLst>
                            <p:childTnLst>
                              <p:par>
                                <p:cTn id="8" presetID="56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4.44444E-6 L 0.25 -0.33333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" y="-1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  <a:alpha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>
                <a:solidFill>
                  <a:schemeClr val="tx2"/>
                </a:solidFill>
                <a:latin typeface="Coronet" pitchFamily="66" charset="0"/>
              </a:rPr>
              <a:t>THE END</a:t>
            </a:r>
            <a:endParaRPr lang="en-US" sz="6600" dirty="0">
              <a:solidFill>
                <a:schemeClr val="tx2"/>
              </a:solidFill>
              <a:latin typeface="Coronet" pitchFamily="66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2"/>
                </a:solidFill>
              </a:rPr>
              <a:t>__________________</a:t>
            </a:r>
            <a:endParaRPr lang="en-US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>
    <p:split orient="vert"/>
    <p:sndAc>
      <p:stSnd>
        <p:snd r:embed="rId2" name="applaus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xit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Pictures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600201"/>
            <a:ext cx="7808913" cy="2806700"/>
          </a:xfrm>
        </p:spPr>
        <p:txBody>
          <a:bodyPr/>
          <a:lstStyle/>
          <a:p>
            <a:r>
              <a:rPr lang="en-US" dirty="0" smtClean="0">
                <a:hlinkClick r:id="rId2"/>
              </a:rPr>
              <a:t>http://www.istockphoto.com/stock-illustration-2551907-cute-cartoon-boy-hiking-vector.php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>
                <a:hlinkClick r:id="rId3"/>
              </a:rPr>
              <a:t>http</a:t>
            </a:r>
            <a:r>
              <a:rPr lang="en-US" dirty="0" smtClean="0">
                <a:hlinkClick r:id="rId3"/>
              </a:rPr>
              <a:t>://lifewithafostersisteralsomybestfriend.wordpress.com</a:t>
            </a:r>
            <a:r>
              <a:rPr lang="en-US" dirty="0" smtClean="0">
                <a:hlinkClick r:id="rId3"/>
              </a:rPr>
              <a:t>/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231</TotalTime>
  <Words>55</Words>
  <Application>Microsoft Office PowerPoint</Application>
  <PresentationFormat>On-screen Show (4:3)</PresentationFormat>
  <Paragraphs>13</Paragraphs>
  <Slides>8</Slides>
  <Notes>0</Notes>
  <HiddenSlides>0</HiddenSlides>
  <MMClips>10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Jack and Jill</vt:lpstr>
      <vt:lpstr>Jack and Jill went up the hill,</vt:lpstr>
      <vt:lpstr>To fetch a pail of water,</vt:lpstr>
      <vt:lpstr>Jack fell down and broke his crown, And Jill came  tum bling a ft e r.</vt:lpstr>
      <vt:lpstr>Up Jack got and home he ran,  As fast as he could caper.</vt:lpstr>
      <vt:lpstr>There his mother  bound his head, With vinegar and brown paper.</vt:lpstr>
      <vt:lpstr>THE END</vt:lpstr>
      <vt:lpstr>Pictures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arizzi</dc:creator>
  <cp:lastModifiedBy>arizzi</cp:lastModifiedBy>
  <cp:revision>27</cp:revision>
  <dcterms:created xsi:type="dcterms:W3CDTF">2009-10-06T13:13:40Z</dcterms:created>
  <dcterms:modified xsi:type="dcterms:W3CDTF">2009-10-27T13:01:19Z</dcterms:modified>
</cp:coreProperties>
</file>